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5DA"/>
    <a:srgbClr val="F5C8A5"/>
    <a:srgbClr val="8F348A"/>
    <a:srgbClr val="FFE7A2"/>
    <a:srgbClr val="17518D"/>
    <a:srgbClr val="9D1E97"/>
    <a:srgbClr val="F7E934"/>
    <a:srgbClr val="F76A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0"/>
    <p:restoredTop sz="95033" autoAdjust="0"/>
  </p:normalViewPr>
  <p:slideViewPr>
    <p:cSldViewPr snapToGrid="0">
      <p:cViewPr varScale="1">
        <p:scale>
          <a:sx n="75" d="100"/>
          <a:sy n="75" d="100"/>
        </p:scale>
        <p:origin x="24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90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340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849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25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67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02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46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828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43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53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52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C7276E-12B9-8D4A-9D9E-9A88DAA8C3F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C8554-A764-8747-BA3C-44B2C50C7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6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3FFE2-7E1B-9151-B60D-55832C1AA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28DDE4CA-F8C2-F24A-1A80-B3916601A1B9}"/>
              </a:ext>
            </a:extLst>
          </p:cNvPr>
          <p:cNvSpPr/>
          <p:nvPr/>
        </p:nvSpPr>
        <p:spPr>
          <a:xfrm>
            <a:off x="0" y="-1"/>
            <a:ext cx="5327650" cy="7559675"/>
          </a:xfrm>
          <a:prstGeom prst="rect">
            <a:avLst/>
          </a:prstGeom>
          <a:solidFill>
            <a:srgbClr val="F5C8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2AB92E99-B9A2-BDA2-8180-54211BC79222}"/>
              </a:ext>
            </a:extLst>
          </p:cNvPr>
          <p:cNvSpPr/>
          <p:nvPr/>
        </p:nvSpPr>
        <p:spPr>
          <a:xfrm>
            <a:off x="245745" y="203516"/>
            <a:ext cx="4836160" cy="7152640"/>
          </a:xfrm>
          <a:prstGeom prst="roundRect">
            <a:avLst>
              <a:gd name="adj" fmla="val 3222"/>
            </a:avLst>
          </a:prstGeom>
          <a:solidFill>
            <a:srgbClr val="F2E5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7773F13-8AD2-8721-75D4-CF8D71FE19FC}"/>
              </a:ext>
            </a:extLst>
          </p:cNvPr>
          <p:cNvSpPr txBox="1"/>
          <p:nvPr/>
        </p:nvSpPr>
        <p:spPr>
          <a:xfrm>
            <a:off x="508981" y="6349011"/>
            <a:ext cx="18788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solidFill>
                  <a:srgbClr val="8F348A"/>
                </a:solidFill>
                <a:latin typeface="Halyard Display Light" pitchFamily="2" charset="77"/>
              </a:rPr>
              <a:t>Com carinho, </a:t>
            </a:r>
          </a:p>
          <a:p>
            <a:r>
              <a:rPr lang="pt-BR" sz="1300" dirty="0">
                <a:solidFill>
                  <a:srgbClr val="8F348A"/>
                </a:solidFill>
                <a:latin typeface="Halyard Display Light" pitchFamily="2" charset="77"/>
              </a:rPr>
              <a:t>Equipe </a:t>
            </a:r>
            <a:r>
              <a:rPr lang="pt-BR" sz="1300" dirty="0" err="1">
                <a:solidFill>
                  <a:srgbClr val="8F348A"/>
                </a:solidFill>
                <a:latin typeface="Halyard Display Light" pitchFamily="2" charset="77"/>
              </a:rPr>
              <a:t>sanavita</a:t>
            </a:r>
            <a:r>
              <a:rPr lang="pt-BR" sz="1300" dirty="0">
                <a:solidFill>
                  <a:srgbClr val="8F348A"/>
                </a:solidFill>
                <a:latin typeface="Halyard Display Light" pitchFamily="2" charset="77"/>
              </a:rPr>
              <a:t>.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C222255-8586-9CCE-4222-38C9FC4B59A4}"/>
              </a:ext>
            </a:extLst>
          </p:cNvPr>
          <p:cNvSpPr txBox="1"/>
          <p:nvPr/>
        </p:nvSpPr>
        <p:spPr>
          <a:xfrm>
            <a:off x="508981" y="1579299"/>
            <a:ext cx="4309688" cy="4255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000">
                <a:solidFill>
                  <a:srgbClr val="9D1E97"/>
                </a:solidFill>
                <a:latin typeface="Halyard Display Light" pitchFamily="2" charset="77"/>
              </a:defRPr>
            </a:lvl1pPr>
          </a:lstStyle>
          <a:p>
            <a:r>
              <a:rPr lang="pt-BR" sz="2000" b="1" dirty="0">
                <a:solidFill>
                  <a:srgbClr val="8F348A"/>
                </a:solidFill>
              </a:rPr>
              <a:t>Bem-vindo(a) à Sanavita! </a:t>
            </a:r>
          </a:p>
          <a:p>
            <a:endParaRPr lang="pt-BR" b="1" dirty="0">
              <a:solidFill>
                <a:srgbClr val="8F348A"/>
              </a:solidFill>
            </a:endParaRPr>
          </a:p>
          <a:p>
            <a:endParaRPr lang="pt-BR" sz="1050" dirty="0">
              <a:solidFill>
                <a:srgbClr val="8F348A"/>
              </a:solidFill>
            </a:endParaRPr>
          </a:p>
          <a:p>
            <a:r>
              <a:rPr lang="pt-BR" sz="1050" dirty="0">
                <a:solidFill>
                  <a:srgbClr val="8F348A"/>
                </a:solidFill>
              </a:rPr>
              <a:t>Você faz parte de um momento especial — e a gente também!</a:t>
            </a:r>
          </a:p>
          <a:p>
            <a:r>
              <a:rPr lang="pt-BR" sz="1050" dirty="0">
                <a:solidFill>
                  <a:srgbClr val="8F348A"/>
                </a:solidFill>
              </a:rPr>
              <a:t>Nesta ativação incrível com o Itaú e grandes nomes do futebol, queremos te apresentar uma marca que joga bonito pela sua saúde e bem-estar.</a:t>
            </a:r>
          </a:p>
          <a:p>
            <a:endParaRPr lang="pt-BR" sz="1050" dirty="0">
              <a:solidFill>
                <a:srgbClr val="8F348A"/>
              </a:solidFill>
            </a:endParaRPr>
          </a:p>
          <a:p>
            <a:r>
              <a:rPr lang="pt-BR" sz="1050" dirty="0">
                <a:solidFill>
                  <a:srgbClr val="8F348A"/>
                </a:solidFill>
              </a:rPr>
              <a:t>Na Sanavita, acreditamos que viver bem é o melhor gol da vida.</a:t>
            </a:r>
          </a:p>
          <a:p>
            <a:r>
              <a:rPr lang="pt-BR" sz="1050" dirty="0">
                <a:solidFill>
                  <a:srgbClr val="8F348A"/>
                </a:solidFill>
              </a:rPr>
              <a:t>Por isso, criamos suplementos que combinam ciência, qualidade e sabor, para transformar sua rotina em um ritual leve, prazeroso e cheio de energia.</a:t>
            </a:r>
          </a:p>
          <a:p>
            <a:endParaRPr lang="pt-BR" sz="1050" dirty="0">
              <a:solidFill>
                <a:srgbClr val="8F348A"/>
              </a:solidFill>
            </a:endParaRPr>
          </a:p>
          <a:p>
            <a:r>
              <a:rPr lang="pt-BR" sz="1050" dirty="0">
                <a:solidFill>
                  <a:srgbClr val="8F348A"/>
                </a:solidFill>
              </a:rPr>
              <a:t>Aqui, cada produto é pensado para te acompanhar nas suas conquistas — seja no campo, no trabalho ou na vida.</a:t>
            </a:r>
          </a:p>
          <a:p>
            <a:r>
              <a:rPr lang="pt-BR" sz="1050" dirty="0">
                <a:solidFill>
                  <a:srgbClr val="8F348A"/>
                </a:solidFill>
              </a:rPr>
              <a:t>E pra deixar essa estreia ainda mais especial, preparamos um presente exclusivo: um desconto de boas-vindas pra você experimentar e sentir na pele (e no pique!) o que é escolher viver com mais leveza e propósito.</a:t>
            </a:r>
          </a:p>
          <a:p>
            <a:endParaRPr lang="pt-BR" sz="1050" dirty="0">
              <a:solidFill>
                <a:srgbClr val="8F348A"/>
              </a:solidFill>
            </a:endParaRPr>
          </a:p>
          <a:p>
            <a:r>
              <a:rPr lang="pt-BR" sz="1050" dirty="0">
                <a:solidFill>
                  <a:srgbClr val="8F348A"/>
                </a:solidFill>
              </a:rPr>
              <a:t>Aproveite seu benefício e descubra por que milhares de pessoas já confiam na Sanavita para viver mais e melhor.</a:t>
            </a:r>
          </a:p>
          <a:p>
            <a:endParaRPr lang="pt-BR" sz="1050" dirty="0">
              <a:solidFill>
                <a:srgbClr val="8F348A"/>
              </a:solidFill>
            </a:endParaRPr>
          </a:p>
          <a:p>
            <a:r>
              <a:rPr lang="pt-BR" sz="1050" dirty="0">
                <a:solidFill>
                  <a:srgbClr val="8F348A"/>
                </a:solidFill>
              </a:rPr>
              <a:t>Estamos por aqui para o que você precisar.</a:t>
            </a:r>
          </a:p>
          <a:p>
            <a:r>
              <a:rPr lang="pt-BR" sz="1050" dirty="0">
                <a:solidFill>
                  <a:srgbClr val="8F348A"/>
                </a:solidFill>
              </a:rPr>
              <a:t>Porque saúde é coisa séria — mas pode (e deve) ser leve.</a:t>
            </a:r>
          </a:p>
          <a:p>
            <a:endParaRPr lang="pt-BR" sz="1050" dirty="0">
              <a:solidFill>
                <a:srgbClr val="8F348A"/>
              </a:solidFill>
            </a:endParaRPr>
          </a:p>
          <a:p>
            <a:r>
              <a:rPr lang="pt-BR" sz="1050" b="1" dirty="0">
                <a:solidFill>
                  <a:srgbClr val="8F348A"/>
                </a:solidFill>
              </a:rPr>
              <a:t>Sanavita. Viver bem para viver mais.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AEF9BC13-A315-6F66-5B7D-ABE8F1C4B7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0026" y="543748"/>
            <a:ext cx="1747598" cy="260607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AB402F-F22C-96D4-DEE2-6BB501067CD5}"/>
              </a:ext>
            </a:extLst>
          </p:cNvPr>
          <p:cNvSpPr txBox="1"/>
          <p:nvPr/>
        </p:nvSpPr>
        <p:spPr>
          <a:xfrm>
            <a:off x="3062664" y="6841454"/>
            <a:ext cx="21421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8F348A"/>
                </a:solidFill>
                <a:latin typeface="Halyard Display Light" pitchFamily="2" charset="77"/>
              </a:rPr>
              <a:t>CUPOM: CRAQUES20</a:t>
            </a:r>
          </a:p>
        </p:txBody>
      </p:sp>
      <p:pic>
        <p:nvPicPr>
          <p:cNvPr id="13" name="Imagem 12" descr="Código QR&#10;&#10;O conteúdo gerado por IA pode estar incorreto.">
            <a:extLst>
              <a:ext uri="{FF2B5EF4-FFF2-40B4-BE49-F238E27FC236}">
                <a16:creationId xmlns:a16="http://schemas.microsoft.com/office/drawing/2014/main" id="{A4CB9611-C042-1E68-2CA5-586AA16B4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9000" y="5719692"/>
            <a:ext cx="1160462" cy="116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377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</TotalTime>
  <Words>213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Halyard Display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Milena Magalhães</dc:creator>
  <cp:lastModifiedBy>Amanda Alcantara</cp:lastModifiedBy>
  <cp:revision>8</cp:revision>
  <dcterms:created xsi:type="dcterms:W3CDTF">2025-05-30T16:07:42Z</dcterms:created>
  <dcterms:modified xsi:type="dcterms:W3CDTF">2025-08-28T17:39:15Z</dcterms:modified>
</cp:coreProperties>
</file>