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4279900" cy="2851150"/>
  <p:notesSz cx="4279900" cy="28511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28398-E004-4C27-B4DC-6032E196A849}" v="211" dt="2026-01-23T17:03:42.51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Pais Sousa Vidal" userId="20d35a05-f861-4a1a-8022-3fa33b8a2249" providerId="ADAL" clId="{F527B5BD-B306-35C9-8C4A-4E8C021DF16F}"/>
    <pc:docChg chg="mod modMainMaster">
      <pc:chgData name="Felipe Pais Sousa Vidal" userId="20d35a05-f861-4a1a-8022-3fa33b8a2249" providerId="ADAL" clId="{F527B5BD-B306-35C9-8C4A-4E8C021DF16F}" dt="2026-01-23T16:49:13.648" v="1" actId="33475"/>
      <pc:docMkLst>
        <pc:docMk/>
      </pc:docMkLst>
      <pc:sldMasterChg chg="addSp mod">
        <pc:chgData name="Felipe Pais Sousa Vidal" userId="20d35a05-f861-4a1a-8022-3fa33b8a2249" providerId="ADAL" clId="{F527B5BD-B306-35C9-8C4A-4E8C021DF16F}" dt="2026-01-23T16:49:13.641" v="0" actId="33475"/>
        <pc:sldMasterMkLst>
          <pc:docMk/>
          <pc:sldMasterMk cId="0" sldId="2147483648"/>
        </pc:sldMasterMkLst>
        <pc:spChg chg="add">
          <ac:chgData name="Felipe Pais Sousa Vidal" userId="20d35a05-f861-4a1a-8022-3fa33b8a2249" providerId="ADAL" clId="{F527B5BD-B306-35C9-8C4A-4E8C021DF16F}" dt="2026-01-23T16:49:13.641" v="0" actId="33475"/>
          <ac:spMkLst>
            <pc:docMk/>
            <pc:sldMasterMk cId="0" sldId="2147483648"/>
            <ac:spMk id="8" creationId="{E6653E3B-31E0-51EA-60A4-9725170FF31C}"/>
          </ac:spMkLst>
        </pc:spChg>
      </pc:sldMasterChg>
    </pc:docChg>
  </pc:docChgLst>
  <pc:docChgLst>
    <pc:chgData name="Felipe Pais Sousa Vidal" userId="20d35a05-f861-4a1a-8022-3fa33b8a2249" providerId="ADAL" clId="{644433E5-A471-46A7-8BF4-B36CAE30CFD1}"/>
    <pc:docChg chg="custSel modSld">
      <pc:chgData name="Felipe Pais Sousa Vidal" userId="20d35a05-f861-4a1a-8022-3fa33b8a2249" providerId="ADAL" clId="{644433E5-A471-46A7-8BF4-B36CAE30CFD1}" dt="2026-01-23T17:03:42.516" v="210" actId="20577"/>
      <pc:docMkLst>
        <pc:docMk/>
      </pc:docMkLst>
      <pc:sldChg chg="modSp mod">
        <pc:chgData name="Felipe Pais Sousa Vidal" userId="20d35a05-f861-4a1a-8022-3fa33b8a2249" providerId="ADAL" clId="{644433E5-A471-46A7-8BF4-B36CAE30CFD1}" dt="2026-01-23T17:03:42.516" v="210" actId="20577"/>
        <pc:sldMkLst>
          <pc:docMk/>
          <pc:sldMk cId="0" sldId="256"/>
        </pc:sldMkLst>
        <pc:spChg chg="mod">
          <ac:chgData name="Felipe Pais Sousa Vidal" userId="20d35a05-f861-4a1a-8022-3fa33b8a2249" providerId="ADAL" clId="{644433E5-A471-46A7-8BF4-B36CAE30CFD1}" dt="2026-01-23T17:02:17.456" v="165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Felipe Pais Sousa Vidal" userId="20d35a05-f861-4a1a-8022-3fa33b8a2249" providerId="ADAL" clId="{644433E5-A471-46A7-8BF4-B36CAE30CFD1}" dt="2026-01-23T17:03:42.516" v="210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Felipe Pais Sousa Vidal" userId="20d35a05-f861-4a1a-8022-3fa33b8a2249" providerId="ADAL" clId="{644433E5-A471-46A7-8BF4-B36CAE30CFD1}" dt="2026-01-23T16:58:47.425" v="11" actId="20577"/>
          <ac:spMkLst>
            <pc:docMk/>
            <pc:sldMk cId="0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1468" y="883856"/>
            <a:ext cx="3643312" cy="5987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42937" y="1596644"/>
            <a:ext cx="3000375" cy="712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14312" y="655764"/>
            <a:ext cx="1864518" cy="188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207418" y="655764"/>
            <a:ext cx="1864518" cy="188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2900" y="342912"/>
            <a:ext cx="3600450" cy="2160270"/>
          </a:xfrm>
          <a:custGeom>
            <a:avLst/>
            <a:gdLst/>
            <a:ahLst/>
            <a:cxnLst/>
            <a:rect l="l" t="t" r="r" b="b"/>
            <a:pathLst>
              <a:path w="3600450" h="2160270">
                <a:moveTo>
                  <a:pt x="3600005" y="0"/>
                </a:moveTo>
                <a:lnTo>
                  <a:pt x="0" y="0"/>
                </a:lnTo>
                <a:lnTo>
                  <a:pt x="0" y="2159990"/>
                </a:lnTo>
                <a:lnTo>
                  <a:pt x="3600005" y="2159990"/>
                </a:lnTo>
                <a:lnTo>
                  <a:pt x="3600005" y="0"/>
                </a:lnTo>
                <a:close/>
              </a:path>
            </a:pathLst>
          </a:custGeom>
          <a:solidFill>
            <a:srgbClr val="EE312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4790" y="1260462"/>
            <a:ext cx="287608" cy="32487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3352" y="1350490"/>
            <a:ext cx="128536" cy="14304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30384" y="1350225"/>
            <a:ext cx="133819" cy="14014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87685" y="1348897"/>
            <a:ext cx="283197" cy="1974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99372" y="1350218"/>
            <a:ext cx="211937" cy="14015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42990" y="1294001"/>
            <a:ext cx="228027" cy="196367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0" y="6"/>
            <a:ext cx="4286250" cy="2846070"/>
          </a:xfrm>
          <a:custGeom>
            <a:avLst/>
            <a:gdLst/>
            <a:ahLst/>
            <a:cxnLst/>
            <a:rect l="l" t="t" r="r" b="b"/>
            <a:pathLst>
              <a:path w="4286250" h="2846070">
                <a:moveTo>
                  <a:pt x="342900" y="522897"/>
                </a:moveTo>
                <a:lnTo>
                  <a:pt x="0" y="522897"/>
                </a:lnTo>
              </a:path>
              <a:path w="4286250" h="2846070">
                <a:moveTo>
                  <a:pt x="3942905" y="522897"/>
                </a:moveTo>
                <a:lnTo>
                  <a:pt x="4285805" y="522897"/>
                </a:lnTo>
              </a:path>
              <a:path w="4286250" h="2846070">
                <a:moveTo>
                  <a:pt x="342900" y="2322893"/>
                </a:moveTo>
                <a:lnTo>
                  <a:pt x="0" y="2322893"/>
                </a:lnTo>
              </a:path>
              <a:path w="4286250" h="2846070">
                <a:moveTo>
                  <a:pt x="3942905" y="2322893"/>
                </a:moveTo>
                <a:lnTo>
                  <a:pt x="4285805" y="2322893"/>
                </a:lnTo>
              </a:path>
              <a:path w="4286250" h="2846070">
                <a:moveTo>
                  <a:pt x="522897" y="342900"/>
                </a:moveTo>
                <a:lnTo>
                  <a:pt x="522897" y="0"/>
                </a:lnTo>
              </a:path>
              <a:path w="4286250" h="2846070">
                <a:moveTo>
                  <a:pt x="522897" y="2502903"/>
                </a:moveTo>
                <a:lnTo>
                  <a:pt x="522897" y="2845803"/>
                </a:lnTo>
              </a:path>
              <a:path w="4286250" h="2846070">
                <a:moveTo>
                  <a:pt x="3762895" y="342900"/>
                </a:moveTo>
                <a:lnTo>
                  <a:pt x="3762895" y="0"/>
                </a:lnTo>
              </a:path>
              <a:path w="4286250" h="2846070">
                <a:moveTo>
                  <a:pt x="3762895" y="2502903"/>
                </a:moveTo>
                <a:lnTo>
                  <a:pt x="3762895" y="284580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7199" y="57153"/>
            <a:ext cx="228600" cy="228600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19999" y="57153"/>
            <a:ext cx="228600" cy="22860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7199" y="2560053"/>
            <a:ext cx="228600" cy="22860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19999" y="2560053"/>
            <a:ext cx="228600" cy="22860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50" y="637203"/>
            <a:ext cx="228600" cy="22860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50" y="1980003"/>
            <a:ext cx="228600" cy="228600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00049" y="637203"/>
            <a:ext cx="228600" cy="228600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00049" y="1980003"/>
            <a:ext cx="228600" cy="228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1396" y="657075"/>
            <a:ext cx="2623456" cy="37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5796" y="1132921"/>
            <a:ext cx="2834657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57325" y="2651569"/>
            <a:ext cx="1371600" cy="142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14312" y="2651569"/>
            <a:ext cx="985837" cy="142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086100" y="2651569"/>
            <a:ext cx="985837" cy="142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6653E3B-31E0-51EA-60A4-9725170FF31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955675" y="2635250"/>
            <a:ext cx="32924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# Conteúdo protegido, não compartilhar sem autorização.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mailto:marcus.boni@vcimentos.com" TargetMode="External"/><Relationship Id="rId7" Type="http://schemas.openxmlformats.org/officeDocument/2006/relationships/image" Target="../media/image10.png"/><Relationship Id="rId2" Type="http://schemas.openxmlformats.org/officeDocument/2006/relationships/hyperlink" Target="mailto:felipe.vidal@vcimentos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1396" y="657075"/>
            <a:ext cx="2623456" cy="256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1865">
              <a:lnSpc>
                <a:spcPts val="1060"/>
              </a:lnSpc>
              <a:spcBef>
                <a:spcPts val="100"/>
              </a:spcBef>
            </a:pPr>
            <a:r>
              <a:rPr lang="pt-BR" spc="35"/>
              <a:t>Felipe Vidal </a:t>
            </a:r>
            <a:endParaRPr spc="40"/>
          </a:p>
          <a:p>
            <a:pPr marL="951230" marR="5080">
              <a:lnSpc>
                <a:spcPts val="840"/>
              </a:lnSpc>
              <a:spcBef>
                <a:spcPts val="10"/>
              </a:spcBef>
            </a:pPr>
            <a:r>
              <a:rPr lang="pt-BR" sz="700" spc="25"/>
              <a:t>Comercial – Consultor de vendas</a:t>
            </a:r>
            <a:endParaRPr sz="700"/>
          </a:p>
        </p:txBody>
      </p:sp>
      <p:sp>
        <p:nvSpPr>
          <p:cNvPr id="3" name="object 3"/>
          <p:cNvSpPr txBox="1"/>
          <p:nvPr/>
        </p:nvSpPr>
        <p:spPr>
          <a:xfrm>
            <a:off x="1769753" y="1132921"/>
            <a:ext cx="1790700" cy="686726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lang="pt-BR" sz="700" b="1" spc="15">
                <a:solidFill>
                  <a:srgbClr val="231F20"/>
                </a:solidFill>
                <a:latin typeface="Trebuchet MS"/>
                <a:cs typeface="Trebuchet MS"/>
              </a:rPr>
              <a:t>Filial Cotia SP</a:t>
            </a:r>
            <a:endParaRPr sz="700">
              <a:latin typeface="Trebuchet MS"/>
              <a:cs typeface="Trebuchet MS"/>
            </a:endParaRPr>
          </a:p>
          <a:p>
            <a:pPr marL="13335" marR="5080">
              <a:lnSpc>
                <a:spcPct val="100000"/>
              </a:lnSpc>
              <a:spcBef>
                <a:spcPts val="120"/>
              </a:spcBef>
            </a:pPr>
            <a:r>
              <a:rPr sz="700" spc="15">
                <a:solidFill>
                  <a:srgbClr val="231F20"/>
                </a:solidFill>
                <a:latin typeface="Trebuchet MS"/>
                <a:cs typeface="Trebuchet MS"/>
              </a:rPr>
              <a:t>Rua</a:t>
            </a:r>
            <a:r>
              <a:rPr lang="pt-BR" sz="700" spc="-30">
                <a:solidFill>
                  <a:srgbClr val="231F20"/>
                </a:solidFill>
                <a:latin typeface="Trebuchet MS"/>
                <a:cs typeface="Trebuchet MS"/>
              </a:rPr>
              <a:t> Monte castelo, 303 –</a:t>
            </a:r>
            <a:r>
              <a:rPr sz="700" spc="2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lang="pt-BR" sz="700" spc="20">
                <a:solidFill>
                  <a:srgbClr val="231F20"/>
                </a:solidFill>
                <a:latin typeface="Trebuchet MS"/>
                <a:cs typeface="Trebuchet MS"/>
              </a:rPr>
              <a:t>Jardim Lambreta</a:t>
            </a:r>
            <a:r>
              <a:rPr sz="700" spc="-19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75">
                <a:solidFill>
                  <a:srgbClr val="231F20"/>
                </a:solidFill>
                <a:latin typeface="Trebuchet MS"/>
                <a:cs typeface="Trebuchet MS"/>
              </a:rPr>
              <a:t>0</a:t>
            </a:r>
            <a:r>
              <a:rPr lang="pt-BR" sz="700" spc="75">
                <a:solidFill>
                  <a:srgbClr val="231F20"/>
                </a:solidFill>
                <a:latin typeface="Trebuchet MS"/>
                <a:cs typeface="Trebuchet MS"/>
              </a:rPr>
              <a:t>6709-015</a:t>
            </a:r>
            <a:r>
              <a:rPr sz="700" spc="-2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-185">
                <a:solidFill>
                  <a:srgbClr val="231F20"/>
                </a:solidFill>
                <a:latin typeface="Trebuchet MS"/>
                <a:cs typeface="Trebuchet MS"/>
              </a:rPr>
              <a:t>|</a:t>
            </a:r>
            <a:r>
              <a:rPr sz="700" spc="-2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lang="pt-BR" sz="700" spc="35">
                <a:solidFill>
                  <a:srgbClr val="231F20"/>
                </a:solidFill>
                <a:latin typeface="Trebuchet MS"/>
                <a:cs typeface="Trebuchet MS"/>
              </a:rPr>
              <a:t>Cotia SP</a:t>
            </a:r>
            <a:r>
              <a:rPr sz="700" spc="-2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-185">
                <a:solidFill>
                  <a:srgbClr val="231F20"/>
                </a:solidFill>
                <a:latin typeface="Trebuchet MS"/>
                <a:cs typeface="Trebuchet MS"/>
              </a:rPr>
              <a:t>|</a:t>
            </a:r>
            <a:r>
              <a:rPr sz="700" spc="-2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30" err="1">
                <a:solidFill>
                  <a:srgbClr val="231F20"/>
                </a:solidFill>
                <a:latin typeface="Trebuchet MS"/>
                <a:cs typeface="Trebuchet MS"/>
              </a:rPr>
              <a:t>B</a:t>
            </a:r>
            <a:r>
              <a:rPr sz="700" spc="5" err="1">
                <a:solidFill>
                  <a:srgbClr val="231F20"/>
                </a:solidFill>
                <a:latin typeface="Trebuchet MS"/>
                <a:cs typeface="Trebuchet MS"/>
              </a:rPr>
              <a:t>r</a:t>
            </a:r>
            <a:r>
              <a:rPr sz="700" spc="-5" err="1">
                <a:solidFill>
                  <a:srgbClr val="231F20"/>
                </a:solidFill>
                <a:latin typeface="Trebuchet MS"/>
                <a:cs typeface="Trebuchet MS"/>
              </a:rPr>
              <a:t>asil</a:t>
            </a:r>
            <a:r>
              <a:rPr sz="700" spc="-5">
                <a:solidFill>
                  <a:srgbClr val="231F20"/>
                </a:solidFill>
                <a:latin typeface="Trebuchet MS"/>
                <a:cs typeface="Trebuchet MS"/>
              </a:rPr>
              <a:t>  </a:t>
            </a:r>
            <a:r>
              <a:rPr lang="pt-BR" sz="700" spc="10">
                <a:solidFill>
                  <a:srgbClr val="231F20"/>
                </a:solidFill>
                <a:latin typeface="Trebuchet MS"/>
                <a:cs typeface="Trebuchet MS"/>
                <a:hlinkClick r:id="rId2"/>
              </a:rPr>
              <a:t>felipe.vidal@vcimentos.com</a:t>
            </a:r>
            <a:r>
              <a:rPr lang="pt-BR" sz="700" spc="1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10">
                <a:solidFill>
                  <a:srgbClr val="231F20"/>
                </a:solidFill>
                <a:latin typeface="Trebuchet MS"/>
                <a:cs typeface="Trebuchet MS"/>
                <a:hlinkClick r:id="rId3"/>
              </a:rPr>
              <a:t> </a:t>
            </a:r>
            <a:r>
              <a:rPr sz="700" spc="1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>
                <a:solidFill>
                  <a:srgbClr val="231F20"/>
                </a:solidFill>
                <a:latin typeface="Trebuchet MS"/>
                <a:cs typeface="Trebuchet MS"/>
              </a:rPr>
              <a:t>votorantimcimentos.com.br </a:t>
            </a:r>
            <a:r>
              <a:rPr sz="700" spc="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-5">
                <a:solidFill>
                  <a:srgbClr val="231F20"/>
                </a:solidFill>
                <a:latin typeface="Trebuchet MS"/>
                <a:cs typeface="Trebuchet MS"/>
              </a:rPr>
              <a:t>engemix.com.br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554" y="1580887"/>
            <a:ext cx="1015937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75">
                <a:solidFill>
                  <a:srgbClr val="231F20"/>
                </a:solidFill>
                <a:latin typeface="Trebuchet MS"/>
                <a:cs typeface="Trebuchet MS"/>
              </a:rPr>
              <a:t>+</a:t>
            </a:r>
            <a:r>
              <a:rPr lang="pt-BR" sz="700" spc="75">
                <a:solidFill>
                  <a:srgbClr val="231F20"/>
                </a:solidFill>
                <a:latin typeface="Trebuchet MS"/>
                <a:cs typeface="Trebuchet MS"/>
              </a:rPr>
              <a:t>55 (11) 95659-3272</a:t>
            </a:r>
            <a:endParaRPr sz="7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1980003"/>
            <a:ext cx="4286250" cy="866140"/>
            <a:chOff x="0" y="1980003"/>
            <a:chExt cx="4286250" cy="866140"/>
          </a:xfrm>
        </p:grpSpPr>
        <p:sp>
          <p:nvSpPr>
            <p:cNvPr id="6" name="object 6"/>
            <p:cNvSpPr/>
            <p:nvPr/>
          </p:nvSpPr>
          <p:spPr>
            <a:xfrm>
              <a:off x="342900" y="2021370"/>
              <a:ext cx="3600450" cy="481965"/>
            </a:xfrm>
            <a:custGeom>
              <a:avLst/>
              <a:gdLst/>
              <a:ahLst/>
              <a:cxnLst/>
              <a:rect l="l" t="t" r="r" b="b"/>
              <a:pathLst>
                <a:path w="3600450" h="481964">
                  <a:moveTo>
                    <a:pt x="3600005" y="0"/>
                  </a:moveTo>
                  <a:lnTo>
                    <a:pt x="0" y="0"/>
                  </a:lnTo>
                  <a:lnTo>
                    <a:pt x="0" y="481533"/>
                  </a:lnTo>
                  <a:lnTo>
                    <a:pt x="3600005" y="481533"/>
                  </a:lnTo>
                  <a:lnTo>
                    <a:pt x="3600005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58045" y="2095571"/>
              <a:ext cx="629436" cy="15179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0" y="2322899"/>
              <a:ext cx="4286250" cy="523240"/>
            </a:xfrm>
            <a:custGeom>
              <a:avLst/>
              <a:gdLst/>
              <a:ahLst/>
              <a:cxnLst/>
              <a:rect l="l" t="t" r="r" b="b"/>
              <a:pathLst>
                <a:path w="4286250" h="523239">
                  <a:moveTo>
                    <a:pt x="342900" y="0"/>
                  </a:moveTo>
                  <a:lnTo>
                    <a:pt x="0" y="0"/>
                  </a:lnTo>
                </a:path>
                <a:path w="4286250" h="523239">
                  <a:moveTo>
                    <a:pt x="3942905" y="0"/>
                  </a:moveTo>
                  <a:lnTo>
                    <a:pt x="4285805" y="0"/>
                  </a:lnTo>
                </a:path>
                <a:path w="4286250" h="523239">
                  <a:moveTo>
                    <a:pt x="522897" y="180009"/>
                  </a:moveTo>
                  <a:lnTo>
                    <a:pt x="522897" y="522909"/>
                  </a:lnTo>
                </a:path>
                <a:path w="4286250" h="523239">
                  <a:moveTo>
                    <a:pt x="3762895" y="180009"/>
                  </a:moveTo>
                  <a:lnTo>
                    <a:pt x="3762895" y="5229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199" y="2560053"/>
              <a:ext cx="228600" cy="2286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19999" y="2560053"/>
              <a:ext cx="228600" cy="2286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150" y="1980003"/>
              <a:ext cx="228600" cy="2286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00049" y="1980003"/>
              <a:ext cx="228600" cy="2286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98144" y="2558148"/>
              <a:ext cx="232409" cy="232409"/>
            </a:xfrm>
            <a:prstGeom prst="rect">
              <a:avLst/>
            </a:prstGeom>
          </p:spPr>
        </p:pic>
      </p:grp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3521" y="683099"/>
            <a:ext cx="899868" cy="200767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0" y="522903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3429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42905" y="522903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2897" y="6"/>
            <a:ext cx="0" cy="342900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62895" y="6"/>
            <a:ext cx="0" cy="342900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199" y="57153"/>
            <a:ext cx="228600" cy="228600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19999" y="57153"/>
            <a:ext cx="228600" cy="228600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" y="637203"/>
            <a:ext cx="228600" cy="22860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00049" y="637203"/>
            <a:ext cx="228600" cy="228600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992799" y="57153"/>
            <a:ext cx="244856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9385" algn="l"/>
                <a:tab pos="1612265" algn="l"/>
                <a:tab pos="2115185" algn="l"/>
              </a:tabLst>
            </a:pPr>
            <a:r>
              <a:rPr sz="600" spc="-5">
                <a:latin typeface="Courier New"/>
                <a:cs typeface="Courier New"/>
              </a:rPr>
              <a:t>CARTAO_DE_VISITA_ENGEMIX.pdf	</a:t>
            </a:r>
            <a:r>
              <a:rPr sz="600">
                <a:latin typeface="Courier New"/>
                <a:cs typeface="Courier New"/>
              </a:rPr>
              <a:t>1	</a:t>
            </a:r>
            <a:r>
              <a:rPr sz="600" spc="-5">
                <a:latin typeface="Courier New"/>
                <a:cs typeface="Courier New"/>
              </a:rPr>
              <a:t>10/11/22	5:40</a:t>
            </a:r>
            <a:r>
              <a:rPr sz="600" spc="-75">
                <a:latin typeface="Courier New"/>
                <a:cs typeface="Courier New"/>
              </a:rPr>
              <a:t> </a:t>
            </a:r>
            <a:r>
              <a:rPr sz="600" spc="-5">
                <a:latin typeface="Courier New"/>
                <a:cs typeface="Courier New"/>
              </a:rPr>
              <a:t>PM</a:t>
            </a:r>
            <a:endParaRPr sz="600">
              <a:latin typeface="Courier New"/>
              <a:cs typeface="Courier New"/>
            </a:endParaRPr>
          </a:p>
        </p:txBody>
      </p:sp>
      <p:pic>
        <p:nvPicPr>
          <p:cNvPr id="24" name="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244" y="55248"/>
            <a:ext cx="232409" cy="2324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2799" y="57153"/>
            <a:ext cx="244856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9385" algn="l"/>
                <a:tab pos="1612265" algn="l"/>
                <a:tab pos="2115185" algn="l"/>
              </a:tabLst>
            </a:pPr>
            <a:r>
              <a:rPr sz="600" spc="-5">
                <a:latin typeface="Courier New"/>
                <a:cs typeface="Courier New"/>
              </a:rPr>
              <a:t>CARTAO_DE_VISITA_ENGEMIX.pdf	</a:t>
            </a:r>
            <a:r>
              <a:rPr sz="600">
                <a:latin typeface="Courier New"/>
                <a:cs typeface="Courier New"/>
              </a:rPr>
              <a:t>2	</a:t>
            </a:r>
            <a:r>
              <a:rPr sz="600" spc="-5">
                <a:latin typeface="Courier New"/>
                <a:cs typeface="Courier New"/>
              </a:rPr>
              <a:t>10/11/22	5:40</a:t>
            </a:r>
            <a:r>
              <a:rPr sz="600" spc="-75">
                <a:latin typeface="Courier New"/>
                <a:cs typeface="Courier New"/>
              </a:rPr>
              <a:t> </a:t>
            </a:r>
            <a:r>
              <a:rPr sz="600" spc="-5">
                <a:latin typeface="Courier New"/>
                <a:cs typeface="Courier New"/>
              </a:rPr>
              <a:t>PM</a:t>
            </a:r>
            <a:endParaRPr sz="600">
              <a:latin typeface="Courier New"/>
              <a:cs typeface="Courier New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5244" y="55248"/>
            <a:ext cx="4175760" cy="2735580"/>
            <a:chOff x="55244" y="55248"/>
            <a:chExt cx="4175760" cy="27355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244" y="55248"/>
              <a:ext cx="232409" cy="23241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98144" y="2558148"/>
              <a:ext cx="232409" cy="2324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9232631-7f80-4ff0-a683-fea4a890423f}" enabled="1" method="Privileged" siteId="{49158df8-04df-4db2-a1ae-ee3949ca398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Felipe Vidal  Comercial – Consultor de vendas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CARTAO_DE_VISITA_ENGEMIX</dc:title>
  <cp:revision>1</cp:revision>
  <dcterms:created xsi:type="dcterms:W3CDTF">2022-10-27T11:58:07Z</dcterms:created>
  <dcterms:modified xsi:type="dcterms:W3CDTF">2026-01-23T17:03:53Z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2022-10-11T00:00:00Z</vt:filetime>
  </property>
  <property fmtid="{D5CDD505-2E9C-101B-9397-08002B2CF9AE}" pid="3" name="Creator">
    <vt:lpwstr>Adobe Illustrator 26.5 (Macintosh)</vt:lpwstr>
  </property>
  <property fmtid="{D5CDD505-2E9C-101B-9397-08002B2CF9AE}" pid="4" name="LastSaved">
    <vt:filetime>2022-10-27T00:00:00Z</vt:filetime>
  </property>
  <property fmtid="{D5CDD505-2E9C-101B-9397-08002B2CF9AE}" pid="5" name="ClassificationContentMarkingFooterLocations">
    <vt:lpwstr>Office Theme:8</vt:lpwstr>
  </property>
  <property fmtid="{D5CDD505-2E9C-101B-9397-08002B2CF9AE}" pid="6" name="ClassificationContentMarkingFooterText">
    <vt:lpwstr># Conteúdo protegido, não compartilhar sem autorização.</vt:lpwstr>
  </property>
</Properties>
</file>